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0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3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2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8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3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67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5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94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01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62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3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4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6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8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AB0F0B-CAC8-48E1-9674-6F6894F6DAB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BE023E-03EC-4781-92ED-5CA3935C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saf.dps.mil/teams/SAFFMCSP/portal/SitePages/Hom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Finance PCS </a:t>
            </a:r>
            <a:br>
              <a:rPr lang="en-US" dirty="0" smtClean="0"/>
            </a:br>
            <a:r>
              <a:rPr lang="en-US" dirty="0" smtClean="0"/>
              <a:t>In-Processing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660403"/>
          </a:xfrm>
        </p:spPr>
        <p:txBody>
          <a:bodyPr/>
          <a:lstStyle/>
          <a:p>
            <a:r>
              <a:rPr lang="en-US" dirty="0" smtClean="0"/>
              <a:t>KMC,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5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Additional Information</a:t>
            </a:r>
          </a:p>
          <a:p>
            <a:r>
              <a:rPr lang="en-US" dirty="0" smtClean="0"/>
              <a:t>TLE / TLA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72267"/>
            <a:ext cx="3674104" cy="36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9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will need to </a:t>
            </a:r>
            <a:r>
              <a:rPr lang="en-US" dirty="0" smtClean="0"/>
              <a:t>have the </a:t>
            </a:r>
            <a:r>
              <a:rPr lang="en-US" dirty="0" smtClean="0"/>
              <a:t>following </a:t>
            </a:r>
            <a:r>
              <a:rPr lang="en-US" dirty="0" smtClean="0"/>
              <a:t>documents:</a:t>
            </a:r>
            <a:endParaRPr lang="en-US" dirty="0" smtClean="0"/>
          </a:p>
          <a:p>
            <a:pPr lvl="1"/>
            <a:r>
              <a:rPr lang="en-US" dirty="0" smtClean="0"/>
              <a:t>Orders and all amendments (front and back of each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Letter in lieu of amendments (provided by MPF)</a:t>
            </a:r>
            <a:endParaRPr lang="en-US" dirty="0" smtClean="0"/>
          </a:p>
          <a:p>
            <a:pPr lvl="1"/>
            <a:r>
              <a:rPr lang="en-US" dirty="0" smtClean="0"/>
              <a:t>If arriving from CONUS, lodging receipts from previous duty station</a:t>
            </a:r>
          </a:p>
          <a:p>
            <a:pPr lvl="1"/>
            <a:r>
              <a:rPr lang="en-US" dirty="0" smtClean="0"/>
              <a:t>If you shipped a vehicle, the front and back side of your vehicle processing form from the VPC</a:t>
            </a:r>
          </a:p>
          <a:p>
            <a:pPr lvl="1"/>
            <a:r>
              <a:rPr lang="en-US" dirty="0" smtClean="0"/>
              <a:t>Airfare invoice(s) for both you and your dependents, if applicable</a:t>
            </a:r>
          </a:p>
          <a:p>
            <a:pPr lvl="2"/>
            <a:r>
              <a:rPr lang="en-US" dirty="0" smtClean="0"/>
              <a:t>This includes bringing your itinerary if flying on the rotator</a:t>
            </a:r>
          </a:p>
          <a:p>
            <a:pPr lvl="1"/>
            <a:r>
              <a:rPr lang="en-US" dirty="0" smtClean="0"/>
              <a:t>Receipts for all reimbursable expenses, if you have them</a:t>
            </a:r>
          </a:p>
          <a:p>
            <a:pPr lvl="1"/>
            <a:r>
              <a:rPr lang="en-US" dirty="0" smtClean="0"/>
              <a:t>Signed letter from your Recruiter if you took RAP leave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8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 to have/know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PSC mailing address</a:t>
            </a:r>
          </a:p>
          <a:p>
            <a:r>
              <a:rPr lang="en-US" dirty="0" smtClean="0"/>
              <a:t>Exact dates of travel, leave, TDY </a:t>
            </a:r>
            <a:r>
              <a:rPr lang="en-US" dirty="0" err="1" smtClean="0"/>
              <a:t>en</a:t>
            </a:r>
            <a:r>
              <a:rPr lang="en-US" dirty="0" smtClean="0"/>
              <a:t>-route, etc.</a:t>
            </a:r>
          </a:p>
          <a:p>
            <a:r>
              <a:rPr lang="en-US" dirty="0" smtClean="0"/>
              <a:t>GTC balance</a:t>
            </a:r>
          </a:p>
          <a:p>
            <a:r>
              <a:rPr lang="en-US" dirty="0" smtClean="0"/>
              <a:t>Date HHG were picked up by TMO at last duty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2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TLE / 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previous duty station was </a:t>
            </a:r>
            <a:r>
              <a:rPr lang="en-US" b="1" dirty="0" smtClean="0"/>
              <a:t>CONUS</a:t>
            </a:r>
            <a:r>
              <a:rPr lang="en-US" dirty="0" smtClean="0"/>
              <a:t>, TLE is lodging expenses you had at immediately prior to departure. This will be reimbursed with your travel voucher.</a:t>
            </a:r>
          </a:p>
          <a:p>
            <a:r>
              <a:rPr lang="en-US" dirty="0" smtClean="0"/>
              <a:t>If your previous duty station was </a:t>
            </a:r>
            <a:r>
              <a:rPr lang="en-US" b="1" dirty="0" smtClean="0"/>
              <a:t>OCONUS</a:t>
            </a:r>
            <a:r>
              <a:rPr lang="en-US" dirty="0" smtClean="0"/>
              <a:t>, your lodging expenses at your last duty station are considered TLA. In order to be reimbursed, you need to file a claim with the Housing Office there.</a:t>
            </a:r>
          </a:p>
          <a:p>
            <a:r>
              <a:rPr lang="en-US" dirty="0" smtClean="0"/>
              <a:t>Lodging expenses you incur here are also TLA, and you will need to file with the Housing Office located on </a:t>
            </a:r>
            <a:r>
              <a:rPr lang="en-US" dirty="0" err="1" smtClean="0"/>
              <a:t>Vogelweh</a:t>
            </a:r>
            <a:r>
              <a:rPr lang="en-US" dirty="0" smtClean="0"/>
              <a:t> in order to be reimbursed.</a:t>
            </a:r>
          </a:p>
        </p:txBody>
      </p:sp>
    </p:spTree>
    <p:extLst>
      <p:ext uri="{BB962C8B-B14F-4D97-AF65-F5344CB8AC3E}">
        <p14:creationId xmlns:p14="http://schemas.microsoft.com/office/powerpoint/2010/main" val="271244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778001"/>
          </a:xfrm>
        </p:spPr>
        <p:txBody>
          <a:bodyPr>
            <a:normAutofit/>
          </a:bodyPr>
          <a:lstStyle/>
          <a:p>
            <a:r>
              <a:rPr lang="en-US" dirty="0" smtClean="0"/>
              <a:t>If you have any questions or concerns, please </a:t>
            </a:r>
            <a:r>
              <a:rPr lang="en-US" dirty="0" smtClean="0"/>
              <a:t>go to the Comptroller Services </a:t>
            </a:r>
            <a:r>
              <a:rPr lang="en-US" smtClean="0"/>
              <a:t>Portal</a:t>
            </a:r>
            <a:r>
              <a:rPr lang="en-US" smtClean="0"/>
              <a:t>: </a:t>
            </a:r>
            <a:r>
              <a:rPr lang="en-US" u="sng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://usaf.dps.mil/teams/SAFFMCSP/portal/SitePages/Home.aspx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10" y="3725664"/>
            <a:ext cx="3012377" cy="24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4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273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Finance PCS  In-Processing</vt:lpstr>
      <vt:lpstr>Table of Contents</vt:lpstr>
      <vt:lpstr>Required Documents</vt:lpstr>
      <vt:lpstr>Additional Info to have/know</vt:lpstr>
      <vt:lpstr>TLE / TLA</vt:lpstr>
      <vt:lpstr>Questions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PCS In-Processing</dc:title>
  <dc:creator>WOOTTON, TRACEY M TSgt USAF USAFE 86 CPTS/FOF</dc:creator>
  <cp:lastModifiedBy>RHYNES, TREVOR L SSgt USAF USAFE 86 AW/PA</cp:lastModifiedBy>
  <cp:revision>8</cp:revision>
  <dcterms:created xsi:type="dcterms:W3CDTF">2019-01-10T08:19:40Z</dcterms:created>
  <dcterms:modified xsi:type="dcterms:W3CDTF">2020-12-01T12:28:05Z</dcterms:modified>
</cp:coreProperties>
</file>